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5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6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4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8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2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8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1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4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0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C780B-21FB-4680-AB2D-5F82AA1821E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AB899-CFC3-47F6-911F-00213C7C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1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638343"/>
            <a:ext cx="114031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Motivation behind the problem (identify the origin of the problem, self motivated or a part of the group work,  attempted during Ph.D.)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Relationship of the problem to the field/Importance of the problem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Methodology (modelling efforts, simulation, experimental set up etc.)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Results and key achievements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Have the results led to any further work?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Key highlights of post doctoral experience/teaching experience if any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Research proposal made in the application; its importance and methodology to be followed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5812" y="421341"/>
            <a:ext cx="11053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Format for presentation by the candidate during interview  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345176"/>
            <a:ext cx="8431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Maximum number of slides : 8</a:t>
            </a:r>
          </a:p>
          <a:p>
            <a:r>
              <a:rPr lang="en-US" sz="2400" b="1" dirty="0" smtClean="0"/>
              <a:t>Time allocated : 15 minutes (10 min + 5 min of research proposal)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70899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Mahendrajit Singh</dc:creator>
  <cp:lastModifiedBy>CPP-IT</cp:lastModifiedBy>
  <cp:revision>2</cp:revision>
  <dcterms:created xsi:type="dcterms:W3CDTF">2021-07-08T05:14:51Z</dcterms:created>
  <dcterms:modified xsi:type="dcterms:W3CDTF">2021-07-12T05:23:25Z</dcterms:modified>
</cp:coreProperties>
</file>